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305" r:id="rId3"/>
    <p:sldId id="297" r:id="rId4"/>
    <p:sldId id="307" r:id="rId5"/>
    <p:sldId id="308" r:id="rId6"/>
    <p:sldId id="309" r:id="rId7"/>
    <p:sldId id="310" r:id="rId8"/>
    <p:sldId id="295" r:id="rId9"/>
    <p:sldId id="296" r:id="rId10"/>
    <p:sldId id="30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4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03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2022-07-08(Fri)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210679" y="5369016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099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389651" cy="389651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389651" cy="389651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359633" cy="359633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389651" cy="389651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5" y="3279503"/>
            <a:ext cx="447055" cy="447055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450320" cy="450320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391344" cy="39134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389651" cy="38965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98803"/>
              </p:ext>
            </p:extLst>
          </p:nvPr>
        </p:nvGraphicFramePr>
        <p:xfrm>
          <a:off x="3156643" y="4761281"/>
          <a:ext cx="6318161" cy="15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5036207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제단에 재물로 바쳐야 하는 재료들이 패널에 보이고 보이는 재물 아이템을 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제단에 바쳤을 때 그 플레이어에게 현재 효과가 적용됩니다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BC5CD2-BFAB-6165-AFCD-61A3B025DA13}"/>
              </a:ext>
            </a:extLst>
          </p:cNvPr>
          <p:cNvSpPr/>
          <p:nvPr/>
        </p:nvSpPr>
        <p:spPr>
          <a:xfrm>
            <a:off x="7136101" y="1915923"/>
            <a:ext cx="3588320" cy="20988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A6D510-E46C-7207-BC4A-1EC44611E61D}"/>
              </a:ext>
            </a:extLst>
          </p:cNvPr>
          <p:cNvSpPr/>
          <p:nvPr/>
        </p:nvSpPr>
        <p:spPr>
          <a:xfrm>
            <a:off x="7671687" y="3214554"/>
            <a:ext cx="2554941" cy="22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C09D0F-FB60-7689-AEED-0CDD1DF17F85}"/>
              </a:ext>
            </a:extLst>
          </p:cNvPr>
          <p:cNvSpPr txBox="1"/>
          <p:nvPr/>
        </p:nvSpPr>
        <p:spPr>
          <a:xfrm>
            <a:off x="8605954" y="296164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현재 효과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97CB46B-C93A-95F1-23DD-8A59DFE7072B}"/>
              </a:ext>
            </a:extLst>
          </p:cNvPr>
          <p:cNvSpPr/>
          <p:nvPr/>
        </p:nvSpPr>
        <p:spPr>
          <a:xfrm>
            <a:off x="8016269" y="3671680"/>
            <a:ext cx="1919565" cy="1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73E9C4-8EF8-4CD9-2F84-2BC8B7369A70}"/>
              </a:ext>
            </a:extLst>
          </p:cNvPr>
          <p:cNvSpPr txBox="1"/>
          <p:nvPr/>
        </p:nvSpPr>
        <p:spPr>
          <a:xfrm>
            <a:off x="8636350" y="3440848"/>
            <a:ext cx="78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다음 효과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AD1A077-5FF4-41A5-F344-4DD1D5A96872}"/>
              </a:ext>
            </a:extLst>
          </p:cNvPr>
          <p:cNvSpPr/>
          <p:nvPr/>
        </p:nvSpPr>
        <p:spPr>
          <a:xfrm>
            <a:off x="8016269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D759D0-98AA-50A8-BF62-DAB5F319D05B}"/>
              </a:ext>
            </a:extLst>
          </p:cNvPr>
          <p:cNvSpPr/>
          <p:nvPr/>
        </p:nvSpPr>
        <p:spPr>
          <a:xfrm>
            <a:off x="8780688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CADED8B-9063-930E-A1F8-D44D50660652}"/>
              </a:ext>
            </a:extLst>
          </p:cNvPr>
          <p:cNvSpPr/>
          <p:nvPr/>
        </p:nvSpPr>
        <p:spPr>
          <a:xfrm>
            <a:off x="9570331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9C467CD-D17A-C48C-7447-0F141670F361}"/>
              </a:ext>
            </a:extLst>
          </p:cNvPr>
          <p:cNvSpPr txBox="1"/>
          <p:nvPr/>
        </p:nvSpPr>
        <p:spPr>
          <a:xfrm>
            <a:off x="8637170" y="202018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제물 재료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47812"/>
              </p:ext>
            </p:extLst>
          </p:nvPr>
        </p:nvGraphicFramePr>
        <p:xfrm>
          <a:off x="3156643" y="4761281"/>
          <a:ext cx="6318161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5036207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점령은 상대팀보다 같은 팀원의 인원 수가 많을 경우에 점령 게이지 상승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인원 수가 같은 경우에는 두 팀 모두 사용이 가능함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1679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61695" y="169052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32524" y="258984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9606" y="219921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01000" y="481432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80902" y="414536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97629" y="476564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9512" y="556506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842448" y="494529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92053" y="421998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460</Words>
  <Application>Microsoft Office PowerPoint</Application>
  <PresentationFormat>와이드스크린</PresentationFormat>
  <Paragraphs>190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5</cp:revision>
  <dcterms:created xsi:type="dcterms:W3CDTF">2022-06-16T07:04:32Z</dcterms:created>
  <dcterms:modified xsi:type="dcterms:W3CDTF">2022-07-08T06:25:00Z</dcterms:modified>
</cp:coreProperties>
</file>